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F03F5-5A2E-4977-B7D0-69F7AA603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83D298-8DD0-463F-A0E3-E9A8AF8E2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935C1-D794-46F8-B4BB-D29BC6D98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58B780-A910-4C58-B67F-392180D53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8C000-C006-471C-979C-1D23C0ED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88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DF1D4-C3C3-4DEF-8F24-BCE328AB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86A57A-2C80-4440-8A1D-8BEA8E0E7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C01B93-8287-452D-99F2-C6E737DCA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604202-915E-4605-9ACA-34D38A86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64EDC2-C4E2-4937-AA09-4DF31835E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481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3D4DA8-BDF0-4297-A48D-BEE5718A1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5167E6-BD13-4185-95F6-310B01388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B57BE3-C394-4CDC-A300-5715F1217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C651B4-6528-4EF2-BD33-B23E28CCB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2F35D4-8AD7-4484-808E-813FC2F2F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686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F7AED6-4C03-4233-8D94-E4E5E445A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F49959-475D-478C-AC95-D855315CA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7B1C84-EB6D-47CD-8F7F-5AFEAE0BC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8D61E3-DDB6-4A19-AAED-275AA722C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817687-5B65-4186-AC18-3CD627419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073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71828-8436-4F84-A122-246B003AB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F0E051-26F9-407C-A878-DF1A7EDF5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BB8BBB-AE8D-420D-A756-880587E1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F47DE0-1148-45A6-9C09-98EC8F6CF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4854EA-9674-4D08-9476-E9C911D7A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36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C2F32-529D-4A32-9E94-610EFFC38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CFE96-34E1-467A-9BE2-534679C781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C2EE6E-5679-49CE-AC34-DDCBAEA59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5EA9A-8219-4FDE-B715-E1A71232B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17C36A-02A7-4076-AADE-73D2DCF4B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B77CE-3BE2-4DE6-9D1C-4FD56FE2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160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2F228-6F9D-4DAD-9CE4-BF998530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61F1D6-2409-438D-99A2-0616C1A98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783D95-0B0F-4139-A79B-1176B60AD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2E6CBC-4097-4686-8CE1-63768412C7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202DE9-F3BA-470D-AA75-D655D025D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19766E-1E2B-4849-AD21-5FF1DB65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2025-03-27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F6B950-C2F0-4406-8DF8-53E6D86AC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96F1B4-C7AE-4511-AC22-63399BAE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967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F7F70-0677-43B5-A559-77684DC17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DB1B97-B950-4A1D-9787-C7000792F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2025-03-27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DE9EC3-DCB5-4714-B2CA-289FCDFD0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7762E1-4436-4BDB-9358-0503A13C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0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2713A1-F507-4EF1-B080-80916FD1B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2025-03-27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EF4ED4-7C10-42CF-B6DF-1E748365A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6FA6AB-D0AE-405A-90A0-CAA66A96F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13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915CC-1B9B-4BAB-981B-0264D3F45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62974-61AD-4DE6-B9FB-38C0B05B4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5D352E-955A-4509-9F3E-771E93F9B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1FFA33-79DA-41C6-AB4E-79B4EB4FC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150870-7157-4890-8946-5392C059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6AE131-48E8-43E0-9833-F7A59E428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76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A2236-FF95-45C1-B669-DF40E919C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689F13-2267-49DA-8E0F-724B354B51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E14FCE-D900-4874-AFE8-5DAB5D933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552904-D66B-400E-8260-00C2115C7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5D7046-465D-4C5E-9CF4-8F95B2073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D1EAD0-6191-47FB-A907-761E80E1F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87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AE0062-E2A5-4247-8353-1267C6D0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68ACA-7E80-4CE0-932E-BCD09E6B5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B4A8F1-1CC5-4F62-AF3C-BC07A0B6AB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361FB-7D61-4D2D-B97E-96633292D03E}" type="datetimeFigureOut">
              <a:rPr lang="ko-KR" altLang="en-US" smtClean="0"/>
              <a:t>2025-03-27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394D65-2708-40E5-94C6-44544FB9B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89C10-287E-412D-8736-CB160D436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92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7262AC-E0A8-4486-B1CB-E7BE10E7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6" y="236329"/>
            <a:ext cx="1393640" cy="93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B67BA-09CF-4942-ABB1-C71EDC62DF79}"/>
              </a:ext>
            </a:extLst>
          </p:cNvPr>
          <p:cNvSpPr txBox="1"/>
          <p:nvPr/>
        </p:nvSpPr>
        <p:spPr>
          <a:xfrm>
            <a:off x="1738346" y="799068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문제</a:t>
            </a:r>
            <a:r>
              <a:rPr lang="en-US" altLang="ko-KR" b="1" dirty="0">
                <a:solidFill>
                  <a:schemeClr val="tx2"/>
                </a:solidFill>
                <a:latin typeface="+mj-lt"/>
                <a:ea typeface="+mj-ea"/>
              </a:rPr>
              <a:t>6 </a:t>
            </a:r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미션컴퓨터 </a:t>
            </a:r>
            <a:r>
              <a:rPr lang="ko-KR" altLang="en-US" b="1" dirty="0" err="1">
                <a:solidFill>
                  <a:schemeClr val="tx2"/>
                </a:solidFill>
                <a:latin typeface="+mj-lt"/>
                <a:ea typeface="+mj-ea"/>
              </a:rPr>
              <a:t>리턴즈</a:t>
            </a:r>
            <a:endParaRPr lang="ko-KR" altLang="en-US" b="1" dirty="0">
              <a:solidFill>
                <a:schemeClr val="tx2"/>
              </a:solidFill>
              <a:latin typeface="+mj-lt"/>
              <a:ea typeface="+mj-ea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29B7313B-DE28-497B-9C50-8DD4F2A7F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70939"/>
              </p:ext>
            </p:extLst>
          </p:nvPr>
        </p:nvGraphicFramePr>
        <p:xfrm>
          <a:off x="423334" y="2154400"/>
          <a:ext cx="5274733" cy="272626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03867">
                  <a:extLst>
                    <a:ext uri="{9D8B030D-6E8A-4147-A177-3AD203B41FA5}">
                      <a16:colId xmlns:a16="http://schemas.microsoft.com/office/drawing/2014/main" val="2266337999"/>
                    </a:ext>
                  </a:extLst>
                </a:gridCol>
                <a:gridCol w="1998133">
                  <a:extLst>
                    <a:ext uri="{9D8B030D-6E8A-4147-A177-3AD203B41FA5}">
                      <a16:colId xmlns:a16="http://schemas.microsoft.com/office/drawing/2014/main" val="1971133256"/>
                    </a:ext>
                  </a:extLst>
                </a:gridCol>
                <a:gridCol w="1972733">
                  <a:extLst>
                    <a:ext uri="{9D8B030D-6E8A-4147-A177-3AD203B41FA5}">
                      <a16:colId xmlns:a16="http://schemas.microsoft.com/office/drawing/2014/main" val="868308241"/>
                    </a:ext>
                  </a:extLst>
                </a:gridCol>
              </a:tblGrid>
              <a:tr h="5671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            </a:t>
                      </a:r>
                      <a:r>
                        <a:rPr lang="ko-KR" altLang="en-US" sz="1200" dirty="0"/>
                        <a:t>학생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학번 </a:t>
                      </a:r>
                      <a:r>
                        <a:rPr lang="en-US" altLang="ko-KR" sz="1600" dirty="0"/>
                        <a:t>% 2 == 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학번 </a:t>
                      </a:r>
                      <a:r>
                        <a:rPr lang="en-US" altLang="ko-KR" sz="1600" dirty="0"/>
                        <a:t>% 2 == 1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431677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19:00-19:30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평가자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참여신청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피평가자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200" b="1" dirty="0"/>
                        <a:t>평가요청</a:t>
                      </a:r>
                      <a:endParaRPr lang="en-US" altLang="ko-KR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5241137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19:30-20:00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피평가자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200" b="1" dirty="0"/>
                        <a:t>평가요청</a:t>
                      </a:r>
                      <a:endParaRPr lang="en-US" altLang="ko-KR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평가자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참여신청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67954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20:00-20:30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피평가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자율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383514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20:30- 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우수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수행 과제 공개 발표</a:t>
                      </a:r>
                      <a:endParaRPr lang="en-US" altLang="ko-KR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337169"/>
                  </a:ext>
                </a:extLst>
              </a:tr>
            </a:tbl>
          </a:graphicData>
        </a:graphic>
      </p:graphicFrame>
      <p:sp>
        <p:nvSpPr>
          <p:cNvPr id="11" name="별: 꼭짓점 7개 10">
            <a:extLst>
              <a:ext uri="{FF2B5EF4-FFF2-40B4-BE49-F238E27FC236}">
                <a16:creationId xmlns:a16="http://schemas.microsoft.com/office/drawing/2014/main" id="{D6A55FB1-FAD8-4E9D-A0FC-FEEF266E7FA8}"/>
              </a:ext>
            </a:extLst>
          </p:cNvPr>
          <p:cNvSpPr/>
          <p:nvPr/>
        </p:nvSpPr>
        <p:spPr>
          <a:xfrm>
            <a:off x="499534" y="5180668"/>
            <a:ext cx="287866" cy="253996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B32AF6-BCA5-4E94-8238-2E71053A7BF9}"/>
              </a:ext>
            </a:extLst>
          </p:cNvPr>
          <p:cNvSpPr txBox="1"/>
          <p:nvPr/>
        </p:nvSpPr>
        <p:spPr>
          <a:xfrm>
            <a:off x="829733" y="5123000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평가시간 </a:t>
            </a:r>
            <a:r>
              <a:rPr lang="en-US" altLang="ko-KR" dirty="0"/>
              <a:t>30</a:t>
            </a:r>
            <a:r>
              <a:rPr lang="ko-KR" altLang="en-US" dirty="0"/>
              <a:t>분 </a:t>
            </a:r>
            <a:r>
              <a:rPr lang="en-US" altLang="ko-KR" dirty="0"/>
              <a:t>‘</a:t>
            </a:r>
            <a:r>
              <a:rPr lang="ko-KR" altLang="en-US" dirty="0"/>
              <a:t>가득</a:t>
            </a:r>
            <a:r>
              <a:rPr lang="en-US" altLang="ko-KR" dirty="0"/>
              <a:t>’ </a:t>
            </a:r>
            <a:r>
              <a:rPr lang="ko-KR" altLang="en-US" dirty="0"/>
              <a:t>채우면</a:t>
            </a:r>
            <a:r>
              <a:rPr lang="en-US" altLang="ko-KR" dirty="0"/>
              <a:t>, </a:t>
            </a:r>
            <a:r>
              <a:rPr lang="ko-KR" altLang="en-US" dirty="0"/>
              <a:t>실력도 쑥쑥 </a:t>
            </a:r>
            <a:r>
              <a:rPr lang="en-US" altLang="ko-KR" dirty="0"/>
              <a:t>!!! </a:t>
            </a:r>
            <a:endParaRPr lang="ko-KR" altLang="en-US" dirty="0"/>
          </a:p>
        </p:txBody>
      </p:sp>
      <p:sp>
        <p:nvSpPr>
          <p:cNvPr id="13" name="별: 꼭짓점 7개 12">
            <a:extLst>
              <a:ext uri="{FF2B5EF4-FFF2-40B4-BE49-F238E27FC236}">
                <a16:creationId xmlns:a16="http://schemas.microsoft.com/office/drawing/2014/main" id="{CBD4BAEE-479D-4007-A873-45BF679C9B00}"/>
              </a:ext>
            </a:extLst>
          </p:cNvPr>
          <p:cNvSpPr/>
          <p:nvPr/>
        </p:nvSpPr>
        <p:spPr>
          <a:xfrm>
            <a:off x="536096" y="5683404"/>
            <a:ext cx="287866" cy="253996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9B91DF-41EB-4201-B9B9-8D2941C3D636}"/>
              </a:ext>
            </a:extLst>
          </p:cNvPr>
          <p:cNvSpPr txBox="1"/>
          <p:nvPr/>
        </p:nvSpPr>
        <p:spPr>
          <a:xfrm>
            <a:off x="866295" y="562573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반드시 실행 결과 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C323C-FACF-4C42-AB25-CD0D1798BE4A}"/>
              </a:ext>
            </a:extLst>
          </p:cNvPr>
          <p:cNvSpPr txBox="1"/>
          <p:nvPr/>
        </p:nvSpPr>
        <p:spPr>
          <a:xfrm>
            <a:off x="6411250" y="2066364"/>
            <a:ext cx="5780750" cy="4575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유지 보수 편이성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고려되었는가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DummySensor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메소드 구성이 적절한가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범위 값을 변경할 경우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변경이 용이한가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 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기능을 충족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하는가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</a:t>
            </a:r>
            <a:r>
              <a:rPr lang="en-US" altLang="ko-KR" sz="1400" dirty="0"/>
              <a:t>- </a:t>
            </a:r>
            <a:r>
              <a:rPr lang="ko-KR" altLang="en-US" sz="1400" dirty="0"/>
              <a:t>환경 변수 범위 내 </a:t>
            </a:r>
            <a:r>
              <a:rPr lang="en-US" altLang="ko-KR" sz="1400" dirty="0"/>
              <a:t>random </a:t>
            </a:r>
            <a:r>
              <a:rPr lang="ko-KR" altLang="en-US" sz="1400" dirty="0"/>
              <a:t>값이 잘 설정되는가 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</a:t>
            </a:r>
            <a:r>
              <a:rPr lang="ko-KR" altLang="en-US" sz="1400" dirty="0"/>
              <a:t>반복 실행 시 </a:t>
            </a:r>
            <a:r>
              <a:rPr lang="en-US" altLang="ko-KR" sz="1400" dirty="0"/>
              <a:t>random </a:t>
            </a:r>
            <a:r>
              <a:rPr lang="ko-KR" altLang="en-US" sz="1400" dirty="0"/>
              <a:t>값이 반복되어 설정되지는 않는가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(</a:t>
            </a:r>
            <a:r>
              <a:rPr lang="ko-KR" altLang="en-US" sz="1400" dirty="0"/>
              <a:t>보너스</a:t>
            </a:r>
            <a:r>
              <a:rPr lang="en-US" altLang="ko-KR" sz="1400" dirty="0"/>
              <a:t> </a:t>
            </a:r>
            <a:r>
              <a:rPr lang="ko-KR" altLang="en-US" sz="1400" dirty="0"/>
              <a:t>과제</a:t>
            </a:r>
            <a:r>
              <a:rPr lang="en-US" altLang="ko-KR" sz="1400" dirty="0"/>
              <a:t>) log header</a:t>
            </a:r>
            <a:r>
              <a:rPr lang="ko-KR" altLang="en-US" sz="1400" dirty="0"/>
              <a:t>가 저장되고</a:t>
            </a:r>
            <a:r>
              <a:rPr lang="en-US" altLang="ko-KR" sz="1400" dirty="0"/>
              <a:t>, </a:t>
            </a:r>
            <a:r>
              <a:rPr lang="ko-KR" altLang="en-US" sz="1400" dirty="0"/>
              <a:t>반복 실행 시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                header </a:t>
            </a:r>
            <a:r>
              <a:rPr lang="ko-KR" altLang="en-US" sz="1400" dirty="0"/>
              <a:t>중복 저장은 안되었나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안정성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</a:t>
            </a:r>
            <a:r>
              <a:rPr lang="ko-KR" altLang="en-US" sz="1400" dirty="0"/>
              <a:t>클래스</a:t>
            </a:r>
            <a:r>
              <a:rPr lang="en-US" altLang="ko-KR" sz="1400" dirty="0"/>
              <a:t>/</a:t>
            </a:r>
            <a:r>
              <a:rPr lang="ko-KR" altLang="en-US" sz="1400" dirty="0"/>
              <a:t>인스턴스 변수가 불필요하게 노출되지는 않았나 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</a:t>
            </a:r>
            <a:r>
              <a:rPr lang="ko-KR" altLang="en-US" sz="1400" dirty="0"/>
              <a:t>객체지향 철학이 잘 반영되어 설계되었나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기타 논의 사항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라이브러리 사용 불가가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 라이브러리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까지를 의미하나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datetime/time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불가시 구현 전략은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altLang="ko-KR" sz="14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3403D8E-113E-4785-8D74-4D35589F7EB0}"/>
              </a:ext>
            </a:extLst>
          </p:cNvPr>
          <p:cNvCxnSpPr>
            <a:cxnSpLocks/>
          </p:cNvCxnSpPr>
          <p:nvPr/>
        </p:nvCxnSpPr>
        <p:spPr>
          <a:xfrm flipH="1">
            <a:off x="6008092" y="1422400"/>
            <a:ext cx="11705" cy="521899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3905627-2AD6-4379-A2F9-D4A41D183273}"/>
              </a:ext>
            </a:extLst>
          </p:cNvPr>
          <p:cNvSpPr/>
          <p:nvPr/>
        </p:nvSpPr>
        <p:spPr>
          <a:xfrm>
            <a:off x="423334" y="1351661"/>
            <a:ext cx="5274733" cy="63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기본 평가 운영 원칙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8DC1C7F-8561-4803-85D1-B12C452402F2}"/>
              </a:ext>
            </a:extLst>
          </p:cNvPr>
          <p:cNvSpPr/>
          <p:nvPr/>
        </p:nvSpPr>
        <p:spPr>
          <a:xfrm>
            <a:off x="6366384" y="1351661"/>
            <a:ext cx="5605483" cy="63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평가 시 유의 사항 </a:t>
            </a:r>
            <a:r>
              <a:rPr lang="en-US" altLang="ko-KR" sz="2400" b="1" dirty="0"/>
              <a:t>(Check list)</a:t>
            </a:r>
            <a:endParaRPr lang="ko-KR" altLang="en-US" sz="24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14FE21B-3FEF-47A1-9496-6AA1A2885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105" y="471454"/>
            <a:ext cx="2010056" cy="523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B61913-BFEF-44B9-8047-CE02EC114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61" y="195795"/>
            <a:ext cx="1075266" cy="107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13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191</Words>
  <Application>Microsoft Office PowerPoint</Application>
  <PresentationFormat>와이드스크린</PresentationFormat>
  <Paragraphs>33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</cp:revision>
  <dcterms:created xsi:type="dcterms:W3CDTF">2025-03-27T05:59:45Z</dcterms:created>
  <dcterms:modified xsi:type="dcterms:W3CDTF">2025-03-27T06:37:38Z</dcterms:modified>
</cp:coreProperties>
</file>